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BF8FE-3846-F822-4BA5-35F4E6EF2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E4ADDF-788C-24FC-2A49-E1E177495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09693-7A36-40C5-9FFC-E022A844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EE52A-FB13-B7DA-A9F8-C62CC99D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6FE18-39B9-0F15-8FCF-E574B721B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04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B68BD-4B3A-7C15-3560-8744A6C9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41164-3EE8-BDD0-560F-41970893A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6404B-CA48-16FF-AD80-B5D87A44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452D3-2CB3-2BF0-7339-B0D313DF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81AD5-578F-037E-8C08-6166DCE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9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03C2A4-BD72-C34E-B182-4CB72AF70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06362-3FA3-C745-1FB7-3866F86A8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242A-38F0-867F-F3C1-EF73B75A3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390D4-A663-E19B-39D1-7E59EEFC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881C5-AD9C-1BD0-0393-963D20E0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0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5A850-6D5A-365D-6670-D93356782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F81DA-560A-B6BB-6D1F-278C236A4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24F41-0E75-614F-FE88-F268E72F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E6DBF-912F-12DF-080B-0DE9E1C60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D387F-7C12-65BC-064B-5454E6EC8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9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274B6-FAC0-8C15-0201-F3770D064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0928A-8658-3592-5647-73827871D6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1ECC1-3C9E-1AE2-930C-37B10AA0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D39E0-523F-39C4-4D52-DDE9B4555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29CF3-5C83-0670-B16B-92C0B0C96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5E1EC-0446-BABC-DE8C-C7F2730BF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CE89E-2D84-8A5C-6753-314D374B8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11043-FFFD-DF01-3F5D-5E75D3155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3E908-231C-3DD0-B6B5-BD71322D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D120E-5753-4589-445D-5FF8DD2E8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0C286-CB50-D52D-157A-22CF4B46A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2C7A6-D4B1-6C14-B76B-EC63E8AD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77706-9BEE-963D-3620-C6E6F4250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D2943-F895-C744-D4CA-E6B5DC0DE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94051-BF40-7D37-29DE-2F2EC65F0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FA14AE-2837-0D0F-0031-47AB0C0DC0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2D2505-40B7-4D22-FB64-EF3C55556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9B2FD1-7092-8F4A-00B6-25A4428F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AD22D1-3572-DA8C-1489-2577D3D10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9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90887-B2A7-34E4-A275-5ADAEEA8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610589-50BA-6DCD-7112-28F2E3D8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833E8-D367-724D-6E14-F5E9D191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75D98-4B9D-5B55-E8A0-6BE908F7C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2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EF9155-4561-8B4F-525C-69A35FAD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4AF2CA-2748-82B3-1B3C-8DECC90C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0B1FD-10BD-F109-1C7C-340F6539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04591-1971-BD73-5379-221968E0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98BFF-00A1-424D-990D-7D1AAE3C0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C66BE-4338-613F-DF1D-045DD68CB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29A5F-390E-A042-C3DA-9A547814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E3C87-85FE-9CBB-9FA3-318304A2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3E41-056D-16C2-2908-31E7A663A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4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D1AAB-57C8-5007-36AF-D8BFAAA5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A4B6C-B125-75DF-3192-018F230CF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9E6F5-51B8-7998-888F-89106FB2C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7BA61-B1F7-0E40-D3C3-804E0164E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FC908-B899-959C-D1FD-DE19FBDBD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B983-910D-9394-3193-8CD0DCECC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7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502">
              <a:srgbClr val="E5ECF7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4CF48C-1E7B-7D44-3E6D-825B862F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31ECD-C5FF-8908-B209-EC4E30EF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524F7-E65F-F42E-C168-59E5822581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C72B-8A45-46B2-84F2-7E2497EAD1D2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DDC3E-ABE1-C4F8-6C14-7B95A9D06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4120D-DC9B-A230-8598-F95C7722C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4872D-5929-4F0E-AB0B-A4DF7D9F0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0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1.safelinks.protection.outlook.com/?url=https%3A%2F%2Fcalendly.com%2Fbestmtss%2F30min&amp;data=05%7C01%7Cbewilliams%40atlanta.k12.ga.us%7Ce14bf7f0e6014436b54e08dac2923e14%7C0d95ef40a0dd431890985e10f876f635%7C0%7C0%7C638036230605025828%7CUnknown%7CTWFpbGZsb3d8eyJWIjoiMC4wLjAwMDAiLCJQIjoiV2luMzIiLCJBTiI6Ik1haWwiLCJXVCI6Mn0%3D%7C3000%7C%7C%7C&amp;sdata=O9STW6e1yyG2mGPWMIrvA8E7C950GHid6MmKqFNUNuM%3D&amp;reserved=0" TargetMode="External"/><Relationship Id="rId2" Type="http://schemas.openxmlformats.org/officeDocument/2006/relationships/hyperlink" Target="mailto:casey.landsman@apsk12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t.ly/4F-U" TargetMode="External"/><Relationship Id="rId4" Type="http://schemas.openxmlformats.org/officeDocument/2006/relationships/hyperlink" Target="https://nam11.safelinks.protection.outlook.com/?url=https%3A%2F%2Fatlantapublicschools-us.zoom.us%2Fj%2F5106450908%3Fpwd%3DNS9WeDliWDJWVlh2WFM3YS9MTE45QT09%26from%3Daddon&amp;data=05%7C01%7Cbewilliams%40atlanta.k12.ga.us%7Cf6f25a2fbec84facea8a08dac26cd654%7C0d95ef40a0dd431890985e10f876f635%7C0%7C0%7C638036069954505412%7CUnknown%7CTWFpbGZsb3d8eyJWIjoiMC4wLjAwMDAiLCJQIjoiV2luMzIiLCJBTiI6Ik1haWwiLCJXVCI6Mn0%3D%7C3000%7C%7C%7C&amp;sdata=%2FDYitm0SkMz6ArwW%2FVQx0W0%2BI4rsIcqiPOzkn79xLhY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502">
              <a:schemeClr val="bg1">
                <a:lumMod val="95000"/>
              </a:schemeClr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7A4DD-CE87-0C91-4891-FF32073FC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61127"/>
            <a:ext cx="9144000" cy="649993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The BEST Academy</a:t>
            </a:r>
            <a:br>
              <a:rPr lang="en-US" sz="4400" b="1" dirty="0"/>
            </a:b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MTSS/504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28689-B150-B03F-8CED-18DB6D4CC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2844" y="1811120"/>
            <a:ext cx="11322756" cy="453681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b="1" dirty="0"/>
          </a:p>
          <a:p>
            <a:r>
              <a:rPr lang="en-US" sz="9200" b="1" dirty="0"/>
              <a:t>Casey B. Landsman, MTSS Project Manager</a:t>
            </a:r>
          </a:p>
          <a:p>
            <a:r>
              <a:rPr lang="en-US" sz="9200" dirty="0">
                <a:hlinkClick r:id="rId2"/>
              </a:rPr>
              <a:t>casey.landsman@apsk12.org</a:t>
            </a:r>
            <a:endParaRPr lang="en-US" sz="9200" dirty="0"/>
          </a:p>
          <a:p>
            <a:r>
              <a:rPr lang="en-US" sz="9200" dirty="0"/>
              <a:t>404-802-4946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 algn="l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8400" dirty="0"/>
              <a:t>Make an appointment: </a:t>
            </a:r>
            <a:r>
              <a:rPr lang="en-US" sz="8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https://calendly.com/bestmtss/30min</a:t>
            </a:r>
            <a:endParaRPr lang="en-US" sz="8400" dirty="0"/>
          </a:p>
          <a:p>
            <a:pPr marL="342900" indent="-342900" algn="l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8400" dirty="0"/>
              <a:t>Virtual meeting:  </a:t>
            </a:r>
            <a:r>
              <a:rPr lang="en-US" sz="84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4"/>
              </a:rPr>
              <a:t>https://atlantapublicschools-us.zoom.us/j/5106450908?pwd=NS9WeDliWDJWVlh2WFM3YS9MTE45QT09&amp;from=addon</a:t>
            </a:r>
            <a:endParaRPr lang="en-US" sz="8400" dirty="0">
              <a:effectLst/>
              <a:ea typeface="Calibri" panose="020F0502020204030204" pitchFamily="34" charset="0"/>
            </a:endParaRPr>
          </a:p>
          <a:p>
            <a:pPr marL="342900" indent="-342900" algn="l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8400" dirty="0"/>
              <a:t>Reason(s) for meeting: </a:t>
            </a:r>
            <a:r>
              <a:rPr lang="en-US" sz="8400" b="0" i="0" dirty="0">
                <a:solidFill>
                  <a:srgbClr val="333333"/>
                </a:solidFill>
                <a:effectLst/>
                <a:latin typeface="Ubuntu" panose="020B0504030602030204" pitchFamily="34" charset="0"/>
                <a:hlinkClick r:id="rId5"/>
              </a:rPr>
              <a:t>https://t.ly/4F-U</a:t>
            </a:r>
            <a:endParaRPr lang="en-US" sz="8400" b="0" i="0" dirty="0">
              <a:solidFill>
                <a:srgbClr val="333333"/>
              </a:solidFill>
              <a:effectLst/>
              <a:latin typeface="Ubuntu" panose="020B0504030602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300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F4300E-DB56-1D15-9E60-7BE83CF481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0" y="1410644"/>
            <a:ext cx="1426893" cy="17339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044A6F-6314-5550-D781-D4BD35D14E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037" y="1386660"/>
            <a:ext cx="1426893" cy="173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93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1098</TotalTime>
  <Words>73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Ubuntu</vt:lpstr>
      <vt:lpstr>Office Theme</vt:lpstr>
      <vt:lpstr>The BEST Academy MTSS/504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BEST Academy MTSS/504</dc:title>
  <dc:creator>Williams, Bruce E.</dc:creator>
  <cp:lastModifiedBy>Williams, Bruce E.</cp:lastModifiedBy>
  <cp:revision>5</cp:revision>
  <dcterms:created xsi:type="dcterms:W3CDTF">2022-11-09T15:03:49Z</dcterms:created>
  <dcterms:modified xsi:type="dcterms:W3CDTF">2022-11-10T12:19:33Z</dcterms:modified>
</cp:coreProperties>
</file>